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0C1A3D5-3C77-4A09-A79D-AC4E81D244D1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C2598FA-4109-49F3-8E3D-CB7E27EB36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836712"/>
            <a:ext cx="7785202" cy="27363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Роль педагога 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личностно – ориентированном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подходе</a:t>
            </a:r>
          </a:p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как основа социализации детей с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</a:p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Подготовила:</a:t>
            </a:r>
          </a:p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старший воспитатель</a:t>
            </a:r>
          </a:p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МДОБУ «Детский сад № 21»</a:t>
            </a:r>
          </a:p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Иванова. Т.В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1" y="0"/>
            <a:ext cx="2245865" cy="1497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89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>
            <a:normAutofit lnSpcReduction="10000"/>
          </a:bodyPr>
          <a:lstStyle/>
          <a:p>
            <a:r>
              <a:rPr lang="ru-RU" sz="2000" cap="all" dirty="0" smtClean="0">
                <a:solidFill>
                  <a:srgbClr val="26262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</a:t>
            </a:r>
            <a:r>
              <a:rPr lang="ru-RU" sz="2000" cap="all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Дело </a:t>
            </a:r>
            <a:r>
              <a:rPr lang="ru-RU" sz="20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воспитания ребёнка , есть дело величайшей сложности и трудности.</a:t>
            </a:r>
            <a:br>
              <a:rPr lang="ru-RU" sz="20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0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Воспитывает не педагог , а всё общество в целом, вся атмосфера и вся обстановка нашей культуры и быта, вся живая повседневность, в которой нет мелочей.</a:t>
            </a:r>
            <a:br>
              <a:rPr lang="ru-RU" sz="20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0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Каждый наш поступок, который видят или слышат дети, каждое наше слово, интонация  с которой оно произносится, являются капельками, падающими в тот поток, который мы называем жизнью ребёнка, формированием его личности</a:t>
            </a:r>
            <a:r>
              <a:rPr lang="ru-RU" sz="1800" cap="all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endParaRPr lang="ru-RU" sz="1800" cap="all" dirty="0">
              <a:solidFill>
                <a:srgbClr val="262626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r">
              <a:spcBef>
                <a:spcPts val="0"/>
              </a:spcBef>
            </a:pPr>
            <a:r>
              <a:rPr lang="ru-RU" sz="2000" b="0" dirty="0" err="1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В.П.Кащенко</a:t>
            </a:r>
            <a:endParaRPr lang="ru-RU" sz="2000" b="0" dirty="0">
              <a:solidFill>
                <a:srgbClr val="2626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59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Основные задачи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работы воспитателя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детьми с ОВЗ: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7520940" cy="3579849"/>
          </a:xfrm>
        </p:spPr>
        <p:txBody>
          <a:bodyPr>
            <a:normAutofit/>
          </a:bodyPr>
          <a:lstStyle/>
          <a:p>
            <a:pPr marL="6286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  позитивного отношения к окружающему миру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0" algn="just">
              <a:spcAft>
                <a:spcPts val="0"/>
              </a:spcAft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навыков общения со сверстниками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0" algn="just">
              <a:spcAft>
                <a:spcPts val="0"/>
              </a:spcAft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ребёнка в общении с детьми и взрослыми.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14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576064"/>
          </a:xfrm>
        </p:spPr>
        <p:txBody>
          <a:bodyPr/>
          <a:lstStyle/>
          <a:p>
            <a:pPr marL="342900" lvl="0" indent="449580" algn="ctr">
              <a:spcBef>
                <a:spcPts val="800"/>
              </a:spcBef>
            </a:pPr>
            <a:r>
              <a:rPr lang="ru-RU" sz="1600" b="1" cap="none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1600" b="1" cap="none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r>
              <a:rPr lang="ru-RU" b="1" cap="none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ОСОБЕННОСТИ </a:t>
            </a:r>
            <a:r>
              <a:rPr lang="ru-RU" b="1" cap="none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ДЕТЕЙ С ОГРАНИЧЕННЫМИ </a:t>
            </a:r>
            <a:r>
              <a:rPr lang="ru-RU" b="1" cap="none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b="1" cap="none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b="1" cap="none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ВОЗМОЖНОСТЯМИ </a:t>
            </a:r>
            <a:r>
              <a:rPr lang="ru-RU" b="1" cap="none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ЗДОРОВЬЯ</a:t>
            </a:r>
            <a:r>
              <a:rPr lang="ru-RU" b="1" cap="none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b="1" cap="none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3579849"/>
          </a:xfrm>
        </p:spPr>
        <p:txBody>
          <a:bodyPr/>
          <a:lstStyle/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недозрелость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мотивации к игровой и учебной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деятельности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нестабильность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эмоциональной сферы</a:t>
            </a:r>
            <a:endParaRPr lang="ru-RU" sz="2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сниженный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уровень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работоспособности, повышенная утомляемость</a:t>
            </a:r>
            <a:endParaRPr lang="ru-RU" sz="2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несамостоятельность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оторная не ловкость</a:t>
            </a:r>
          </a:p>
          <a:p>
            <a:pPr indent="0" algn="just"/>
            <a:endParaRPr lang="ru-RU" sz="2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32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Роль воспитателя в период адаптации детей с ОВЗ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Создание необходимых условий для обучения и воспитания детей с ОВЗ</a:t>
            </a: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Знакомство ребёнка с группой </a:t>
            </a: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Помощь в освоение пространства </a:t>
            </a: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социально бытовых навыков</a:t>
            </a: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усилий ребёнка по самопознанию, самооценке,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саморегуляции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Развитие социальной адаптации</a:t>
            </a:r>
          </a:p>
          <a:p>
            <a:pPr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176180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Таким образом личностно – ориентированный подход в социализации и адаптации детей с ОВЗ является самым эффективным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327848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822527" y="1442084"/>
            <a:ext cx="5532932" cy="1324006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СПАСИБО ЗА ВНИМАНИЕ!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68959"/>
            <a:ext cx="4455778" cy="30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045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132</TotalTime>
  <Words>163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                                         </vt:lpstr>
      <vt:lpstr>Презентация PowerPoint</vt:lpstr>
      <vt:lpstr>Основные задачи работы воспитателя с детьми с ОВЗ:</vt:lpstr>
      <vt:lpstr> ОСОБЕННОСТИ ДЕТЕЙ С ОГРАНИЧЕННЫМИ  ВОЗМОЖНОСТЯМИ ЗДОРОВЬЯ </vt:lpstr>
      <vt:lpstr>Роль воспитателя в период адаптации детей с ОВЗ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</dc:title>
  <dc:creator>Пользователь</dc:creator>
  <cp:lastModifiedBy>Пользователь</cp:lastModifiedBy>
  <cp:revision>12</cp:revision>
  <dcterms:created xsi:type="dcterms:W3CDTF">2025-02-04T07:43:25Z</dcterms:created>
  <dcterms:modified xsi:type="dcterms:W3CDTF">2025-02-06T05:41:43Z</dcterms:modified>
</cp:coreProperties>
</file>